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1" r:id="rId1"/>
  </p:sldMasterIdLst>
  <p:handoutMasterIdLst>
    <p:handoutMasterId r:id="rId7"/>
  </p:handout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9F4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20"/>
    <p:restoredTop sz="94631"/>
  </p:normalViewPr>
  <p:slideViewPr>
    <p:cSldViewPr snapToGrid="0">
      <p:cViewPr varScale="1">
        <p:scale>
          <a:sx n="94" d="100"/>
          <a:sy n="94" d="100"/>
        </p:scale>
        <p:origin x="224" y="8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8" d="100"/>
          <a:sy n="98" d="100"/>
        </p:scale>
        <p:origin x="2576" y="20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E6682DF1-83E0-0332-7AFF-4AF6D04BA683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9BAFBA1B-B395-6811-5976-982BAC6AC6D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D0DC96-8839-EA42-BEBB-1B4CA33001AD}" type="datetimeFigureOut">
              <a:rPr lang="es-CL" smtClean="0"/>
              <a:t>06-08-26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84BF28DB-EFB5-298C-607B-41F4998325C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5B8ED486-50B7-C335-63C8-CFA4FE791C0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95DD020-EED7-884A-8327-8C178E5E22E4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968688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CF3548-FB4E-5CAA-C4DF-7E79A9DA58A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ED4ED465-9538-7366-27F8-59148F1B88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MX"/>
              <a:t>Haz clic para editar el estilo de subtítulo del patrón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8467EC6B-77B9-871E-75D7-CD4C1F1E33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A7D94-8E65-0A4F-98AD-635F4DA74534}" type="datetimeFigureOut">
              <a:rPr lang="es-CL" smtClean="0"/>
              <a:t>06-08-26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A2958F10-7A39-00DC-8781-4E62159C8A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66028EBF-CDB4-83B8-5142-BD78EB5C0A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10577-72B7-D949-B7C7-F2FB411ACC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382964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0BFA672-3213-D721-A37A-38D839E443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F7434B45-F6B2-0288-8736-2713125CFA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50BA3899-1F21-2684-3E80-29EB6A516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A7D94-8E65-0A4F-98AD-635F4DA74534}" type="datetimeFigureOut">
              <a:rPr lang="es-CL" smtClean="0"/>
              <a:t>06-08-26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57CEA63-398D-2A82-204C-88A794A497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0FE8B01F-5F91-F809-E8ED-BBCBF6650E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10577-72B7-D949-B7C7-F2FB411ACC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94335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DABB7A-F95D-AFE3-E6C7-A0AAEEA10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A03DD2AA-DC4F-AA14-D674-5BE34438A9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EA74C890-2BF9-2D18-BF12-2C788ED578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A7D94-8E65-0A4F-98AD-635F4DA74534}" type="datetimeFigureOut">
              <a:rPr lang="es-CL" smtClean="0"/>
              <a:t>06-08-26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279BE5D-9013-111A-15B3-7D2080A431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1A88B493-C089-56DF-CB69-C94A697DC6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10577-72B7-D949-B7C7-F2FB411ACC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697446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4584FA9D-36F1-E92F-ED15-B5C3A12124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D78FFC0-BF11-EA34-BEFC-B2A4B90502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F5348B54-EF5B-BEE4-57E1-5D633DF6F8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8DAB0620-AC2C-192D-8A69-3CE05B0C4C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A7D94-8E65-0A4F-98AD-635F4DA74534}" type="datetimeFigureOut">
              <a:rPr lang="es-CL" smtClean="0"/>
              <a:t>06-08-26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AC707E3-F55E-5EB9-4CC9-7BCB1683CA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42DE0610-3A04-5DAC-AEB3-6BCD1B16F1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10577-72B7-D949-B7C7-F2FB411ACC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2281074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B5C5A11-7123-D045-2F4A-4A971993E9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8B834A35-C15E-90EA-A830-00AEBFA44D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4" name="Marcador de contenido 3">
            <a:extLst>
              <a:ext uri="{FF2B5EF4-FFF2-40B4-BE49-F238E27FC236}">
                <a16:creationId xmlns:a16="http://schemas.microsoft.com/office/drawing/2014/main" id="{29E39545-3287-7EC9-6668-CD50992270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1A22F52D-DF22-8C1D-662F-A1B4B9DEB30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DBD83DC-0EC3-6DD7-45BB-14C71F5CC1C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7" name="Marcador de fecha 6">
            <a:extLst>
              <a:ext uri="{FF2B5EF4-FFF2-40B4-BE49-F238E27FC236}">
                <a16:creationId xmlns:a16="http://schemas.microsoft.com/office/drawing/2014/main" id="{DC475B25-C7E0-41DD-41B4-055DF15588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A7D94-8E65-0A4F-98AD-635F4DA74534}" type="datetimeFigureOut">
              <a:rPr lang="es-CL" smtClean="0"/>
              <a:t>06-08-26</a:t>
            </a:fld>
            <a:endParaRPr lang="es-CL"/>
          </a:p>
        </p:txBody>
      </p:sp>
      <p:sp>
        <p:nvSpPr>
          <p:cNvPr id="8" name="Marcador de pie de página 7">
            <a:extLst>
              <a:ext uri="{FF2B5EF4-FFF2-40B4-BE49-F238E27FC236}">
                <a16:creationId xmlns:a16="http://schemas.microsoft.com/office/drawing/2014/main" id="{7D5B122B-5B87-52E6-D01B-48EFFF10C4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Marcador de número de diapositiva 8">
            <a:extLst>
              <a:ext uri="{FF2B5EF4-FFF2-40B4-BE49-F238E27FC236}">
                <a16:creationId xmlns:a16="http://schemas.microsoft.com/office/drawing/2014/main" id="{6E249586-0A04-24AD-202F-322F40439F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10577-72B7-D949-B7C7-F2FB411ACC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64057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AA8ED3-A671-081D-0ADD-B55FE57228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7CEFCBFF-AD85-D9FE-5594-B81A57661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A7D94-8E65-0A4F-98AD-635F4DA74534}" type="datetimeFigureOut">
              <a:rPr lang="es-CL" smtClean="0"/>
              <a:t>06-08-26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CC75CF87-4EBB-8DFF-464A-380B775B55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4BC5FCF9-BA74-19D6-D835-ECFAB47A87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10577-72B7-D949-B7C7-F2FB411ACC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0407058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>
            <a:extLst>
              <a:ext uri="{FF2B5EF4-FFF2-40B4-BE49-F238E27FC236}">
                <a16:creationId xmlns:a16="http://schemas.microsoft.com/office/drawing/2014/main" id="{882BE9DA-5C74-F5F9-FC9A-8C12C81F9B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A7D94-8E65-0A4F-98AD-635F4DA74534}" type="datetimeFigureOut">
              <a:rPr lang="es-CL" smtClean="0"/>
              <a:t>06-08-26</a:t>
            </a:fld>
            <a:endParaRPr lang="es-CL"/>
          </a:p>
        </p:txBody>
      </p:sp>
      <p:sp>
        <p:nvSpPr>
          <p:cNvPr id="3" name="Marcador de pie de página 2">
            <a:extLst>
              <a:ext uri="{FF2B5EF4-FFF2-40B4-BE49-F238E27FC236}">
                <a16:creationId xmlns:a16="http://schemas.microsoft.com/office/drawing/2014/main" id="{BA42C4D7-359F-6213-E596-A6F8BC25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3F85AF6-8A89-7EE4-A6F6-0D437C0C7B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10577-72B7-D949-B7C7-F2FB411ACC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05148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0248E4-BD2F-A6C2-C96B-E81EDB5FCD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4F22115F-8B76-BAC5-DF78-B3A88D78C9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8959BB89-BB65-340D-000C-4C174963C6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6001DDC3-44F9-8CE2-4CBD-7644A44A97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A7D94-8E65-0A4F-98AD-635F4DA74534}" type="datetimeFigureOut">
              <a:rPr lang="es-CL" smtClean="0"/>
              <a:t>06-08-26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7CB8F399-E449-7AE9-96A7-F680D6D52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C64703D7-95E8-6B1A-6BDF-B6CBEA915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10577-72B7-D949-B7C7-F2FB411ACC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796775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38698AD-24CE-BE2C-D1ED-5AA165282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posición de imagen 2">
            <a:extLst>
              <a:ext uri="{FF2B5EF4-FFF2-40B4-BE49-F238E27FC236}">
                <a16:creationId xmlns:a16="http://schemas.microsoft.com/office/drawing/2014/main" id="{DB40E07B-0572-1163-8E97-9747513832A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MX"/>
              <a:t>Haz clic en el icono para agregar una imagen</a:t>
            </a:r>
            <a:endParaRPr lang="es-CL"/>
          </a:p>
        </p:txBody>
      </p:sp>
      <p:sp>
        <p:nvSpPr>
          <p:cNvPr id="4" name="Marcador de texto 3">
            <a:extLst>
              <a:ext uri="{FF2B5EF4-FFF2-40B4-BE49-F238E27FC236}">
                <a16:creationId xmlns:a16="http://schemas.microsoft.com/office/drawing/2014/main" id="{1E57578C-C1C5-47EC-C751-0B8A0A1385F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MX"/>
              <a:t>Haga clic para modificar los estilos de texto del patrón</a:t>
            </a:r>
          </a:p>
        </p:txBody>
      </p:sp>
      <p:sp>
        <p:nvSpPr>
          <p:cNvPr id="5" name="Marcador de fecha 4">
            <a:extLst>
              <a:ext uri="{FF2B5EF4-FFF2-40B4-BE49-F238E27FC236}">
                <a16:creationId xmlns:a16="http://schemas.microsoft.com/office/drawing/2014/main" id="{5A601494-0AD9-2531-CFF5-61428EA12F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A7D94-8E65-0A4F-98AD-635F4DA74534}" type="datetimeFigureOut">
              <a:rPr lang="es-CL" smtClean="0"/>
              <a:t>06-08-26</a:t>
            </a:fld>
            <a:endParaRPr lang="es-CL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1FDCCD8C-5101-397F-DF7C-2D75CE13D8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9CF0F170-9F97-48C7-1838-29A1F9EF4A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10577-72B7-D949-B7C7-F2FB411ACC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9165741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AA4B87-2417-1014-27F6-F83D11A065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2A1662FA-A68A-5469-5143-B23AEBAC65E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4366CCBA-FDBE-732E-F84A-18A389BFB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A7D94-8E65-0A4F-98AD-635F4DA74534}" type="datetimeFigureOut">
              <a:rPr lang="es-CL" smtClean="0"/>
              <a:t>06-08-26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FFE0095C-6EFD-9816-1199-1C05198C1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F60A817D-C028-C11F-3590-050FA0D26F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10577-72B7-D949-B7C7-F2FB411ACC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1786137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A217BF4-B46B-DFE3-AC3E-A105F177D2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vertical 2">
            <a:extLst>
              <a:ext uri="{FF2B5EF4-FFF2-40B4-BE49-F238E27FC236}">
                <a16:creationId xmlns:a16="http://schemas.microsoft.com/office/drawing/2014/main" id="{6AE8FFDE-65D0-C846-9A08-9199D76E997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BC0AC635-8EE5-A36B-CD1D-CD3937BEEF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A7D94-8E65-0A4F-98AD-635F4DA74534}" type="datetimeFigureOut">
              <a:rPr lang="es-CL" smtClean="0"/>
              <a:t>06-08-26</a:t>
            </a:fld>
            <a:endParaRPr lang="es-CL"/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106A9771-1629-D014-B297-CB67574C8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71648191-19CC-B3BF-6527-9DC8DF30A9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10577-72B7-D949-B7C7-F2FB411ACCF5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9180356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seño personaliza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1C010FF-4424-C9BE-ACAC-DCFC61E5FB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DF08A9EB-94F4-C963-C92F-1D4C3A6E0A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DDEE5205-0ADC-D045-9AD9-8AA2DB39CBB5}" type="datetimeFigureOut">
              <a:rPr lang="es-CL" smtClean="0"/>
              <a:t>06-08-26</a:t>
            </a:fld>
            <a:endParaRPr lang="es-CL"/>
          </a:p>
        </p:txBody>
      </p:sp>
      <p:sp>
        <p:nvSpPr>
          <p:cNvPr id="4" name="Marcador de pie de página 3">
            <a:extLst>
              <a:ext uri="{FF2B5EF4-FFF2-40B4-BE49-F238E27FC236}">
                <a16:creationId xmlns:a16="http://schemas.microsoft.com/office/drawing/2014/main" id="{6E044867-C26E-D4BD-87B4-D214ECE78C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5" name="Marcador de número de diapositiva 4">
            <a:extLst>
              <a:ext uri="{FF2B5EF4-FFF2-40B4-BE49-F238E27FC236}">
                <a16:creationId xmlns:a16="http://schemas.microsoft.com/office/drawing/2014/main" id="{E1233B88-3FA6-E523-0006-C3550A657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3351935-0398-C140-835F-02EDAA41CADC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044156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>
            <a:extLst>
              <a:ext uri="{FF2B5EF4-FFF2-40B4-BE49-F238E27FC236}">
                <a16:creationId xmlns:a16="http://schemas.microsoft.com/office/drawing/2014/main" id="{271265DC-519A-8715-4668-4B7997A28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MX"/>
              <a:t>Haz clic para modificar el estilo de título del patrón</a:t>
            </a:r>
            <a:endParaRPr lang="es-CL"/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129D36C3-20EB-2964-9175-2BA4CEE0DFE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MX"/>
              <a:t>Haga clic para modificar los estilos de texto del patrón</a:t>
            </a:r>
          </a:p>
          <a:p>
            <a:pPr lvl="1"/>
            <a:r>
              <a:rPr lang="es-MX"/>
              <a:t>Segundo nivel</a:t>
            </a:r>
          </a:p>
          <a:p>
            <a:pPr lvl="2"/>
            <a:r>
              <a:rPr lang="es-MX"/>
              <a:t>Tercer nivel</a:t>
            </a:r>
          </a:p>
          <a:p>
            <a:pPr lvl="3"/>
            <a:r>
              <a:rPr lang="es-MX"/>
              <a:t>Cuarto nivel</a:t>
            </a:r>
          </a:p>
          <a:p>
            <a:pPr lvl="4"/>
            <a:r>
              <a:rPr lang="es-MX"/>
              <a:t>Quinto nivel</a:t>
            </a:r>
            <a:endParaRPr lang="es-CL"/>
          </a:p>
        </p:txBody>
      </p:sp>
      <p:sp>
        <p:nvSpPr>
          <p:cNvPr id="4" name="Marcador de fecha 3">
            <a:extLst>
              <a:ext uri="{FF2B5EF4-FFF2-40B4-BE49-F238E27FC236}">
                <a16:creationId xmlns:a16="http://schemas.microsoft.com/office/drawing/2014/main" id="{16FA40BB-736C-B22C-9291-A7251817E5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83FA7D94-8E65-0A4F-98AD-635F4DA74534}" type="datetimeFigureOut">
              <a:rPr lang="es-CL" smtClean="0"/>
              <a:pPr/>
              <a:t>06-08-26</a:t>
            </a:fld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Marcador de pie de página 4">
            <a:extLst>
              <a:ext uri="{FF2B5EF4-FFF2-40B4-BE49-F238E27FC236}">
                <a16:creationId xmlns:a16="http://schemas.microsoft.com/office/drawing/2014/main" id="{4366B2D9-E494-FED4-DA21-63B1FB6E7F0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número de diapositiva 5">
            <a:extLst>
              <a:ext uri="{FF2B5EF4-FFF2-40B4-BE49-F238E27FC236}">
                <a16:creationId xmlns:a16="http://schemas.microsoft.com/office/drawing/2014/main" id="{2E5168A1-2BC3-C6EC-525E-B0168288E29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C1910577-72B7-D949-B7C7-F2FB411ACCF5}" type="slidenum">
              <a:rPr lang="es-CL" smtClean="0"/>
              <a:pPr/>
              <a:t>‹Nº›</a:t>
            </a:fld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59247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0022584-1909-CBF9-795F-6410FBD6AE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2030" y="4079631"/>
            <a:ext cx="8510954" cy="879304"/>
          </a:xfrm>
        </p:spPr>
        <p:txBody>
          <a:bodyPr>
            <a:normAutofit/>
          </a:bodyPr>
          <a:lstStyle/>
          <a:p>
            <a:pPr algn="l"/>
            <a:endParaRPr lang="es-CL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4C6E63B-90FF-FA04-8557-3584920CBF6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2030" y="5230374"/>
            <a:ext cx="5383237" cy="481110"/>
          </a:xfrm>
        </p:spPr>
        <p:txBody>
          <a:bodyPr/>
          <a:lstStyle/>
          <a:p>
            <a:pPr algn="l"/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173A2AD6-FAEE-45B9-8425-CEE16CB6F91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734" y="178046"/>
            <a:ext cx="5054990" cy="28434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0416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06C0FB6-B9D0-B1A7-9A98-2C30FE52D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3810" y="2583152"/>
            <a:ext cx="4338711" cy="1325563"/>
          </a:xfrm>
        </p:spPr>
        <p:txBody>
          <a:bodyPr/>
          <a:lstStyle/>
          <a:p>
            <a:r>
              <a:rPr lang="es-CL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Título de sección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E1B79D62-1ED0-56C4-801E-354E2BFAD690}"/>
              </a:ext>
            </a:extLst>
          </p:cNvPr>
          <p:cNvCxnSpPr>
            <a:cxnSpLocks/>
          </p:cNvCxnSpPr>
          <p:nvPr/>
        </p:nvCxnSpPr>
        <p:spPr>
          <a:xfrm>
            <a:off x="2475914" y="4152983"/>
            <a:ext cx="1547446" cy="0"/>
          </a:xfrm>
          <a:prstGeom prst="line">
            <a:avLst/>
          </a:prstGeom>
          <a:ln>
            <a:solidFill>
              <a:srgbClr val="69F4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6" name="Elipse 5">
            <a:extLst>
              <a:ext uri="{FF2B5EF4-FFF2-40B4-BE49-F238E27FC236}">
                <a16:creationId xmlns:a16="http://schemas.microsoft.com/office/drawing/2014/main" id="{B3A70332-5B79-8027-D962-9FC2D8B40299}"/>
              </a:ext>
            </a:extLst>
          </p:cNvPr>
          <p:cNvSpPr/>
          <p:nvPr/>
        </p:nvSpPr>
        <p:spPr>
          <a:xfrm>
            <a:off x="2383810" y="1472494"/>
            <a:ext cx="1038659" cy="940526"/>
          </a:xfrm>
          <a:prstGeom prst="ellipse">
            <a:avLst/>
          </a:prstGeom>
          <a:solidFill>
            <a:srgbClr val="69F4FF"/>
          </a:solidFill>
          <a:ln>
            <a:solidFill>
              <a:srgbClr val="69F4FF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7" name="Título 1">
            <a:extLst>
              <a:ext uri="{FF2B5EF4-FFF2-40B4-BE49-F238E27FC236}">
                <a16:creationId xmlns:a16="http://schemas.microsoft.com/office/drawing/2014/main" id="{B99027FB-D7F9-2551-7E98-655C3C8B79D0}"/>
              </a:ext>
            </a:extLst>
          </p:cNvPr>
          <p:cNvSpPr txBox="1">
            <a:spLocks/>
          </p:cNvSpPr>
          <p:nvPr/>
        </p:nvSpPr>
        <p:spPr>
          <a:xfrm>
            <a:off x="2475914" y="1283715"/>
            <a:ext cx="94655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L" b="1" dirty="0" err="1">
                <a:latin typeface="Arial" panose="020B0604020202020204" pitchFamily="34" charset="0"/>
                <a:cs typeface="Arial" panose="020B0604020202020204" pitchFamily="34" charset="0"/>
              </a:rPr>
              <a:t>N°</a:t>
            </a:r>
            <a:endParaRPr lang="es-CL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937825B7-35F2-1ECD-6585-8AEA2F7AFF1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6946" y="172982"/>
            <a:ext cx="1525003" cy="85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75701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>
            <a:extLst>
              <a:ext uri="{FF2B5EF4-FFF2-40B4-BE49-F238E27FC236}">
                <a16:creationId xmlns:a16="http://schemas.microsoft.com/office/drawing/2014/main" id="{CE1D3844-658A-9A37-E9DF-40AC2E089F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862148"/>
            <a:ext cx="3932237" cy="1195251"/>
          </a:xfrm>
        </p:spPr>
        <p:txBody>
          <a:bodyPr/>
          <a:lstStyle/>
          <a:p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Marcador de contenido 5">
            <a:extLst>
              <a:ext uri="{FF2B5EF4-FFF2-40B4-BE49-F238E27FC236}">
                <a16:creationId xmlns:a16="http://schemas.microsoft.com/office/drawing/2014/main" id="{76700415-7353-B343-A0F8-E9C4F4B5B7B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Marcador de texto 6">
            <a:extLst>
              <a:ext uri="{FF2B5EF4-FFF2-40B4-BE49-F238E27FC236}">
                <a16:creationId xmlns:a16="http://schemas.microsoft.com/office/drawing/2014/main" id="{0193607C-AED5-9FE1-5C33-5BC9307B3A46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540EBE91-01F7-BCA3-57E0-063FA714F3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923" y="6000186"/>
            <a:ext cx="1525003" cy="85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2885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623251-CCFD-2783-64E2-1B113D9BD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78092FA3-CE22-21CF-71A3-CE3117A117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3739152"/>
          </a:xfrm>
        </p:spPr>
        <p:txBody>
          <a:bodyPr/>
          <a:lstStyle/>
          <a:p>
            <a:endParaRPr lang="es-C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CD6D966D-B998-F31C-35BE-AE4CC20151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923" y="6000186"/>
            <a:ext cx="1525003" cy="857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160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A2E2EA4-0E91-8256-B387-E66D6C38A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49862" y="1753416"/>
            <a:ext cx="8730161" cy="1675584"/>
          </a:xfrm>
        </p:spPr>
        <p:txBody>
          <a:bodyPr/>
          <a:lstStyle/>
          <a:p>
            <a:r>
              <a:rPr lang="es-CL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¡MUCHAS GRACIAS!</a:t>
            </a:r>
          </a:p>
        </p:txBody>
      </p:sp>
      <p:sp>
        <p:nvSpPr>
          <p:cNvPr id="3" name="Marcador de texto 2">
            <a:extLst>
              <a:ext uri="{FF2B5EF4-FFF2-40B4-BE49-F238E27FC236}">
                <a16:creationId xmlns:a16="http://schemas.microsoft.com/office/drawing/2014/main" id="{ED42509D-6BFC-2103-20FB-6DE034D6D4A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49862" y="3531372"/>
            <a:ext cx="4171224" cy="844686"/>
          </a:xfrm>
        </p:spPr>
        <p:txBody>
          <a:bodyPr>
            <a:normAutofit/>
          </a:bodyPr>
          <a:lstStyle/>
          <a:p>
            <a:r>
              <a:rPr lang="es-CL" sz="4000" dirty="0">
                <a:solidFill>
                  <a:srgbClr val="69F4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Preguntas</a:t>
            </a:r>
          </a:p>
        </p:txBody>
      </p:sp>
      <p:cxnSp>
        <p:nvCxnSpPr>
          <p:cNvPr id="4" name="Conector recto 3">
            <a:extLst>
              <a:ext uri="{FF2B5EF4-FFF2-40B4-BE49-F238E27FC236}">
                <a16:creationId xmlns:a16="http://schemas.microsoft.com/office/drawing/2014/main" id="{2E9CA516-75D8-6790-FCF7-A9356D725DA2}"/>
              </a:ext>
            </a:extLst>
          </p:cNvPr>
          <p:cNvCxnSpPr>
            <a:cxnSpLocks/>
          </p:cNvCxnSpPr>
          <p:nvPr/>
        </p:nvCxnSpPr>
        <p:spPr>
          <a:xfrm>
            <a:off x="1365571" y="4270548"/>
            <a:ext cx="1547446" cy="0"/>
          </a:xfrm>
          <a:prstGeom prst="line">
            <a:avLst/>
          </a:prstGeom>
          <a:ln>
            <a:solidFill>
              <a:srgbClr val="69F4FF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5766781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ersonalizado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Presentación2" id="{A616D32C-B253-7C45-A256-951AA83E0CE6}" vid="{6D12345A-00AF-514F-AEBC-741E9647B5E0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10</Words>
  <Application>Microsoft Macintosh PowerPoint</Application>
  <PresentationFormat>Panorámica</PresentationFormat>
  <Paragraphs>4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8" baseType="lpstr">
      <vt:lpstr>Aptos</vt:lpstr>
      <vt:lpstr>Arial</vt:lpstr>
      <vt:lpstr>Diseño personalizado</vt:lpstr>
      <vt:lpstr>Presentación de PowerPoint</vt:lpstr>
      <vt:lpstr>Título de sección</vt:lpstr>
      <vt:lpstr>Presentación de PowerPoint</vt:lpstr>
      <vt:lpstr>Presentación de PowerPoint</vt:lpstr>
      <vt:lpstr>¡MUCHAS GRACIAS!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Cynthia Rojas Antipi</dc:creator>
  <cp:lastModifiedBy>Cynthia Rojas Antipi</cp:lastModifiedBy>
  <cp:revision>1</cp:revision>
  <dcterms:created xsi:type="dcterms:W3CDTF">2026-08-06T15:47:00Z</dcterms:created>
  <dcterms:modified xsi:type="dcterms:W3CDTF">2026-08-06T15:51:27Z</dcterms:modified>
</cp:coreProperties>
</file>