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0238700" cy="42837100"/>
  <p:notesSz cx="6858000" cy="9144000"/>
  <p:embeddedFontLst>
    <p:embeddedFont>
      <p:font typeface="Arial Bold" panose="020B0704020202020204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2" autoAdjust="0"/>
    <p:restoredTop sz="94593" autoAdjust="0"/>
  </p:normalViewPr>
  <p:slideViewPr>
    <p:cSldViewPr>
      <p:cViewPr>
        <p:scale>
          <a:sx n="10" d="100"/>
          <a:sy n="10" d="100"/>
        </p:scale>
        <p:origin x="3056" y="1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735918" y="822728"/>
            <a:ext cx="1755023" cy="1962892"/>
            <a:chOff x="0" y="0"/>
            <a:chExt cx="2340030" cy="26171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40030" cy="2617189"/>
            </a:xfrm>
            <a:custGeom>
              <a:avLst/>
              <a:gdLst/>
              <a:ahLst/>
              <a:cxnLst/>
              <a:rect l="l" t="t" r="r" b="b"/>
              <a:pathLst>
                <a:path w="2340030" h="2617189">
                  <a:moveTo>
                    <a:pt x="0" y="0"/>
                  </a:moveTo>
                  <a:lnTo>
                    <a:pt x="2340030" y="0"/>
                  </a:lnTo>
                  <a:lnTo>
                    <a:pt x="2340030" y="2617189"/>
                  </a:lnTo>
                  <a:lnTo>
                    <a:pt x="0" y="2617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119" t="-14739" r="-25056" b="-16851"/>
              </a:stretch>
            </a:blipFill>
          </p:spPr>
          <p:txBody>
            <a:bodyPr/>
            <a:lstStyle/>
            <a:p>
              <a:endParaRPr lang="es-CL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752812" y="1016038"/>
              <a:ext cx="180822" cy="135878"/>
              <a:chOff x="0" y="0"/>
              <a:chExt cx="53353" cy="4009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3353" cy="40092"/>
              </a:xfrm>
              <a:custGeom>
                <a:avLst/>
                <a:gdLst/>
                <a:ahLst/>
                <a:cxnLst/>
                <a:rect l="l" t="t" r="r" b="b"/>
                <a:pathLst>
                  <a:path w="53353" h="40092">
                    <a:moveTo>
                      <a:pt x="0" y="0"/>
                    </a:moveTo>
                    <a:lnTo>
                      <a:pt x="53353" y="0"/>
                    </a:lnTo>
                    <a:lnTo>
                      <a:pt x="53353" y="40092"/>
                    </a:lnTo>
                    <a:lnTo>
                      <a:pt x="0" y="400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133350"/>
                <a:ext cx="53353" cy="1734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880919" y="1044361"/>
              <a:ext cx="75605" cy="79233"/>
              <a:chOff x="0" y="0"/>
              <a:chExt cx="22308" cy="2337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308" cy="23378"/>
              </a:xfrm>
              <a:custGeom>
                <a:avLst/>
                <a:gdLst/>
                <a:ahLst/>
                <a:cxnLst/>
                <a:rect l="l" t="t" r="r" b="b"/>
                <a:pathLst>
                  <a:path w="22308" h="23378">
                    <a:moveTo>
                      <a:pt x="0" y="0"/>
                    </a:moveTo>
                    <a:lnTo>
                      <a:pt x="22308" y="0"/>
                    </a:lnTo>
                    <a:lnTo>
                      <a:pt x="22308" y="23378"/>
                    </a:lnTo>
                    <a:lnTo>
                      <a:pt x="0" y="233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33350"/>
                <a:ext cx="22308" cy="1567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040966" y="987883"/>
              <a:ext cx="314221" cy="212624"/>
              <a:chOff x="0" y="0"/>
              <a:chExt cx="92714" cy="6273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92714" cy="62737"/>
              </a:xfrm>
              <a:custGeom>
                <a:avLst/>
                <a:gdLst/>
                <a:ahLst/>
                <a:cxnLst/>
                <a:rect l="l" t="t" r="r" b="b"/>
                <a:pathLst>
                  <a:path w="92714" h="62737">
                    <a:moveTo>
                      <a:pt x="0" y="0"/>
                    </a:moveTo>
                    <a:lnTo>
                      <a:pt x="92714" y="0"/>
                    </a:lnTo>
                    <a:lnTo>
                      <a:pt x="92714" y="62737"/>
                    </a:lnTo>
                    <a:lnTo>
                      <a:pt x="0" y="6273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33350"/>
                <a:ext cx="92714" cy="19608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028464" y="972351"/>
              <a:ext cx="37694" cy="53651"/>
              <a:chOff x="0" y="0"/>
              <a:chExt cx="11122" cy="1583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1122" cy="15830"/>
              </a:xfrm>
              <a:custGeom>
                <a:avLst/>
                <a:gdLst/>
                <a:ahLst/>
                <a:cxnLst/>
                <a:rect l="l" t="t" r="r" b="b"/>
                <a:pathLst>
                  <a:path w="11122" h="15830">
                    <a:moveTo>
                      <a:pt x="0" y="0"/>
                    </a:moveTo>
                    <a:lnTo>
                      <a:pt x="11122" y="0"/>
                    </a:lnTo>
                    <a:lnTo>
                      <a:pt x="11122" y="15830"/>
                    </a:lnTo>
                    <a:lnTo>
                      <a:pt x="0" y="158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33350"/>
                <a:ext cx="11122" cy="1491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028464" y="1151917"/>
              <a:ext cx="37694" cy="53651"/>
              <a:chOff x="0" y="0"/>
              <a:chExt cx="11122" cy="1583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1122" cy="15830"/>
              </a:xfrm>
              <a:custGeom>
                <a:avLst/>
                <a:gdLst/>
                <a:ahLst/>
                <a:cxnLst/>
                <a:rect l="l" t="t" r="r" b="b"/>
                <a:pathLst>
                  <a:path w="11122" h="15830">
                    <a:moveTo>
                      <a:pt x="0" y="0"/>
                    </a:moveTo>
                    <a:lnTo>
                      <a:pt x="11122" y="0"/>
                    </a:lnTo>
                    <a:lnTo>
                      <a:pt x="11122" y="15830"/>
                    </a:lnTo>
                    <a:lnTo>
                      <a:pt x="0" y="158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133350"/>
                <a:ext cx="11122" cy="1491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132321" y="972351"/>
              <a:ext cx="37694" cy="53651"/>
              <a:chOff x="0" y="0"/>
              <a:chExt cx="11122" cy="1583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1122" cy="15830"/>
              </a:xfrm>
              <a:custGeom>
                <a:avLst/>
                <a:gdLst/>
                <a:ahLst/>
                <a:cxnLst/>
                <a:rect l="l" t="t" r="r" b="b"/>
                <a:pathLst>
                  <a:path w="11122" h="15830">
                    <a:moveTo>
                      <a:pt x="0" y="0"/>
                    </a:moveTo>
                    <a:lnTo>
                      <a:pt x="11122" y="0"/>
                    </a:lnTo>
                    <a:lnTo>
                      <a:pt x="11122" y="15830"/>
                    </a:lnTo>
                    <a:lnTo>
                      <a:pt x="0" y="158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133350"/>
                <a:ext cx="11122" cy="1491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121048" y="1151917"/>
              <a:ext cx="48967" cy="53651"/>
              <a:chOff x="0" y="0"/>
              <a:chExt cx="14448" cy="1583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4448" cy="15830"/>
              </a:xfrm>
              <a:custGeom>
                <a:avLst/>
                <a:gdLst/>
                <a:ahLst/>
                <a:cxnLst/>
                <a:rect l="l" t="t" r="r" b="b"/>
                <a:pathLst>
                  <a:path w="14448" h="15830">
                    <a:moveTo>
                      <a:pt x="0" y="0"/>
                    </a:moveTo>
                    <a:lnTo>
                      <a:pt x="14448" y="0"/>
                    </a:lnTo>
                    <a:lnTo>
                      <a:pt x="14448" y="15830"/>
                    </a:lnTo>
                    <a:lnTo>
                      <a:pt x="0" y="158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133350"/>
                <a:ext cx="14448" cy="1491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209354" y="934232"/>
              <a:ext cx="63998" cy="303987"/>
              <a:chOff x="0" y="0"/>
              <a:chExt cx="18883" cy="8969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8883" cy="89695"/>
              </a:xfrm>
              <a:custGeom>
                <a:avLst/>
                <a:gdLst/>
                <a:ahLst/>
                <a:cxnLst/>
                <a:rect l="l" t="t" r="r" b="b"/>
                <a:pathLst>
                  <a:path w="18883" h="89695">
                    <a:moveTo>
                      <a:pt x="0" y="0"/>
                    </a:moveTo>
                    <a:lnTo>
                      <a:pt x="18883" y="0"/>
                    </a:lnTo>
                    <a:lnTo>
                      <a:pt x="18883" y="89695"/>
                    </a:lnTo>
                    <a:lnTo>
                      <a:pt x="0" y="8969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33350"/>
                <a:ext cx="18883" cy="2230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1355187" y="1026002"/>
              <a:ext cx="54604" cy="125168"/>
              <a:chOff x="0" y="0"/>
              <a:chExt cx="16111" cy="36932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6111" cy="36932"/>
              </a:xfrm>
              <a:custGeom>
                <a:avLst/>
                <a:gdLst/>
                <a:ahLst/>
                <a:cxnLst/>
                <a:rect l="l" t="t" r="r" b="b"/>
                <a:pathLst>
                  <a:path w="16111" h="36932">
                    <a:moveTo>
                      <a:pt x="0" y="0"/>
                    </a:moveTo>
                    <a:lnTo>
                      <a:pt x="16111" y="0"/>
                    </a:lnTo>
                    <a:lnTo>
                      <a:pt x="16111" y="36932"/>
                    </a:lnTo>
                    <a:lnTo>
                      <a:pt x="0" y="3693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133350"/>
                <a:ext cx="16111" cy="1702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1481610" y="1026749"/>
              <a:ext cx="195519" cy="125168"/>
              <a:chOff x="0" y="0"/>
              <a:chExt cx="57690" cy="36932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57690" cy="36932"/>
              </a:xfrm>
              <a:custGeom>
                <a:avLst/>
                <a:gdLst/>
                <a:ahLst/>
                <a:cxnLst/>
                <a:rect l="l" t="t" r="r" b="b"/>
                <a:pathLst>
                  <a:path w="57690" h="36932">
                    <a:moveTo>
                      <a:pt x="0" y="0"/>
                    </a:moveTo>
                    <a:lnTo>
                      <a:pt x="57690" y="0"/>
                    </a:lnTo>
                    <a:lnTo>
                      <a:pt x="57690" y="36932"/>
                    </a:lnTo>
                    <a:lnTo>
                      <a:pt x="0" y="3693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133350"/>
                <a:ext cx="57690" cy="1702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1481610" y="1016038"/>
              <a:ext cx="60240" cy="62624"/>
              <a:chOff x="0" y="0"/>
              <a:chExt cx="17775" cy="18478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481610" y="1106818"/>
              <a:ext cx="60240" cy="62624"/>
              <a:chOff x="0" y="0"/>
              <a:chExt cx="17775" cy="1847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549249" y="1106166"/>
              <a:ext cx="60240" cy="62624"/>
              <a:chOff x="0" y="0"/>
              <a:chExt cx="17775" cy="1847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549249" y="1013049"/>
              <a:ext cx="60240" cy="62624"/>
              <a:chOff x="0" y="0"/>
              <a:chExt cx="17775" cy="18478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582445" y="995436"/>
              <a:ext cx="60240" cy="62624"/>
              <a:chOff x="0" y="0"/>
              <a:chExt cx="17775" cy="18478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1582445" y="1123594"/>
              <a:ext cx="60240" cy="62624"/>
              <a:chOff x="0" y="0"/>
              <a:chExt cx="17775" cy="18478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1648930" y="1058061"/>
              <a:ext cx="60240" cy="62624"/>
              <a:chOff x="0" y="0"/>
              <a:chExt cx="17775" cy="18478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177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7775" h="18478">
                    <a:moveTo>
                      <a:pt x="0" y="0"/>
                    </a:moveTo>
                    <a:lnTo>
                      <a:pt x="17775" y="0"/>
                    </a:lnTo>
                    <a:lnTo>
                      <a:pt x="17775" y="18478"/>
                    </a:lnTo>
                    <a:lnTo>
                      <a:pt x="0" y="184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133350"/>
                <a:ext cx="17775" cy="1518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127"/>
                  </a:lnSpc>
                </a:pPr>
                <a:endParaRPr/>
              </a:p>
            </p:txBody>
          </p:sp>
        </p:grpSp>
        <p:sp>
          <p:nvSpPr>
            <p:cNvPr id="56" name="Freeform 56"/>
            <p:cNvSpPr/>
            <p:nvPr/>
          </p:nvSpPr>
          <p:spPr>
            <a:xfrm>
              <a:off x="411681" y="418293"/>
              <a:ext cx="1540271" cy="1375747"/>
            </a:xfrm>
            <a:custGeom>
              <a:avLst/>
              <a:gdLst/>
              <a:ahLst/>
              <a:cxnLst/>
              <a:rect l="l" t="t" r="r" b="b"/>
              <a:pathLst>
                <a:path w="1540271" h="1375747">
                  <a:moveTo>
                    <a:pt x="0" y="0"/>
                  </a:moveTo>
                  <a:lnTo>
                    <a:pt x="1540272" y="0"/>
                  </a:lnTo>
                  <a:lnTo>
                    <a:pt x="1540272" y="1375747"/>
                  </a:lnTo>
                  <a:lnTo>
                    <a:pt x="0" y="1375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104" t="-27121" r="-25148" b="-39980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57" name="Freeform 57"/>
          <p:cNvSpPr/>
          <p:nvPr/>
        </p:nvSpPr>
        <p:spPr>
          <a:xfrm>
            <a:off x="931849" y="822728"/>
            <a:ext cx="2001930" cy="1962892"/>
          </a:xfrm>
          <a:custGeom>
            <a:avLst/>
            <a:gdLst/>
            <a:ahLst/>
            <a:cxnLst/>
            <a:rect l="l" t="t" r="r" b="b"/>
            <a:pathLst>
              <a:path w="2001930" h="1962892">
                <a:moveTo>
                  <a:pt x="0" y="0"/>
                </a:moveTo>
                <a:lnTo>
                  <a:pt x="2001929" y="0"/>
                </a:lnTo>
                <a:lnTo>
                  <a:pt x="2001929" y="1962891"/>
                </a:lnTo>
                <a:lnTo>
                  <a:pt x="0" y="1962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11" b="-1411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8" name="Freeform 58"/>
          <p:cNvSpPr/>
          <p:nvPr/>
        </p:nvSpPr>
        <p:spPr>
          <a:xfrm>
            <a:off x="22998336" y="822728"/>
            <a:ext cx="2562968" cy="2034584"/>
          </a:xfrm>
          <a:custGeom>
            <a:avLst/>
            <a:gdLst/>
            <a:ahLst/>
            <a:cxnLst/>
            <a:rect l="l" t="t" r="r" b="b"/>
            <a:pathLst>
              <a:path w="2562968" h="2034584">
                <a:moveTo>
                  <a:pt x="0" y="0"/>
                </a:moveTo>
                <a:lnTo>
                  <a:pt x="2562968" y="0"/>
                </a:lnTo>
                <a:lnTo>
                  <a:pt x="2562968" y="2034584"/>
                </a:lnTo>
                <a:lnTo>
                  <a:pt x="0" y="20345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150" t="-21120" r="-5740" b="-19827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9" name="Freeform 59"/>
          <p:cNvSpPr/>
          <p:nvPr/>
        </p:nvSpPr>
        <p:spPr>
          <a:xfrm>
            <a:off x="25964923" y="822728"/>
            <a:ext cx="3670091" cy="1840060"/>
          </a:xfrm>
          <a:custGeom>
            <a:avLst/>
            <a:gdLst/>
            <a:ahLst/>
            <a:cxnLst/>
            <a:rect l="l" t="t" r="r" b="b"/>
            <a:pathLst>
              <a:path w="3670091" h="1840060">
                <a:moveTo>
                  <a:pt x="0" y="0"/>
                </a:moveTo>
                <a:lnTo>
                  <a:pt x="3670090" y="0"/>
                </a:lnTo>
                <a:lnTo>
                  <a:pt x="3670090" y="1840059"/>
                </a:lnTo>
                <a:lnTo>
                  <a:pt x="0" y="18400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3916" t="-64594" r="-23916" b="-63232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0" name="Freeform 60"/>
          <p:cNvSpPr/>
          <p:nvPr/>
        </p:nvSpPr>
        <p:spPr>
          <a:xfrm>
            <a:off x="10262092" y="412083"/>
            <a:ext cx="9715816" cy="3421440"/>
          </a:xfrm>
          <a:custGeom>
            <a:avLst/>
            <a:gdLst/>
            <a:ahLst/>
            <a:cxnLst/>
            <a:rect l="l" t="t" r="r" b="b"/>
            <a:pathLst>
              <a:path w="9715816" h="3421440">
                <a:moveTo>
                  <a:pt x="0" y="0"/>
                </a:moveTo>
                <a:lnTo>
                  <a:pt x="9715816" y="0"/>
                </a:lnTo>
                <a:lnTo>
                  <a:pt x="9715816" y="3421441"/>
                </a:lnTo>
                <a:lnTo>
                  <a:pt x="0" y="34214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759" t="-29263" r="-1508" b="-35687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2" name="TextBox 62"/>
          <p:cNvSpPr txBox="1"/>
          <p:nvPr/>
        </p:nvSpPr>
        <p:spPr>
          <a:xfrm>
            <a:off x="4396608" y="6404975"/>
            <a:ext cx="2064048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39"/>
              </a:lnSpc>
            </a:pPr>
            <a:r>
              <a:rPr lang="en-US" sz="5313" b="1" dirty="0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Autores: Nombre  </a:t>
            </a:r>
            <a:r>
              <a:rPr lang="en-US" sz="5313" b="1" dirty="0" err="1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Apellido</a:t>
            </a:r>
            <a:r>
              <a:rPr lang="en-US" sz="5313" b="1" dirty="0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, Nombre  </a:t>
            </a:r>
            <a:r>
              <a:rPr lang="en-US" sz="5313" b="1" dirty="0" err="1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Apellido</a:t>
            </a:r>
            <a:r>
              <a:rPr lang="en-US" sz="5313" b="1" dirty="0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, Nombre  </a:t>
            </a:r>
            <a:r>
              <a:rPr lang="en-US" sz="5313" b="1" dirty="0" err="1">
                <a:solidFill>
                  <a:srgbClr val="00E0FF"/>
                </a:solidFill>
                <a:latin typeface="Arial Bold"/>
                <a:ea typeface="Arial Bold"/>
                <a:cs typeface="Arial Bold"/>
                <a:sym typeface="Arial Bold"/>
              </a:rPr>
              <a:t>Apellido</a:t>
            </a:r>
            <a:endParaRPr lang="en-US" sz="5313" b="1" dirty="0">
              <a:solidFill>
                <a:srgbClr val="00E0FF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11331208" y="7508253"/>
            <a:ext cx="7577584" cy="931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39"/>
              </a:lnSpc>
            </a:pPr>
            <a:r>
              <a:rPr lang="en-US" sz="5313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Institución</a:t>
            </a:r>
            <a:r>
              <a:rPr lang="en-US" sz="531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1, </a:t>
            </a:r>
            <a:r>
              <a:rPr lang="en-US" sz="5313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Institución</a:t>
            </a:r>
            <a:r>
              <a:rPr lang="en-US" sz="531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997D4FE2-F147-3246-79F4-76AFBF7A8CCE}"/>
              </a:ext>
            </a:extLst>
          </p:cNvPr>
          <p:cNvSpPr txBox="1"/>
          <p:nvPr/>
        </p:nvSpPr>
        <p:spPr>
          <a:xfrm>
            <a:off x="3917950" y="4118347"/>
            <a:ext cx="215287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DEL TRABAJO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Macintosh PowerPoint</Application>
  <PresentationFormat>Personalizado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Arial Bold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Póster congreso</dc:title>
  <cp:lastModifiedBy>Cynthia Rojas Antipi</cp:lastModifiedBy>
  <cp:revision>2</cp:revision>
  <dcterms:created xsi:type="dcterms:W3CDTF">2006-08-16T00:00:00Z</dcterms:created>
  <dcterms:modified xsi:type="dcterms:W3CDTF">2026-08-06T15:58:38Z</dcterms:modified>
  <dc:identifier>DAHRdH62Je8</dc:identifier>
</cp:coreProperties>
</file>